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4" r:id="rId3"/>
    <p:sldId id="275" r:id="rId4"/>
    <p:sldId id="263" r:id="rId5"/>
    <p:sldId id="272" r:id="rId6"/>
    <p:sldId id="276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slide" Target="slides/slide7.xml" />
  <Relationship Id="rId13" Type="http://schemas.openxmlformats.org/officeDocument/2006/relationships/slide" Target="slides/slide12.xml" />
  <Relationship Id="rId18" Type="http://schemas.openxmlformats.org/officeDocument/2006/relationships/theme" Target="theme/theme1.xml" />
  <Relationship Id="rId3" Type="http://schemas.openxmlformats.org/officeDocument/2006/relationships/slide" Target="slides/slide2.xml" />
  <Relationship Id="rId7" Type="http://schemas.openxmlformats.org/officeDocument/2006/relationships/slide" Target="slides/slide6.xml" />
  <Relationship Id="rId12" Type="http://schemas.openxmlformats.org/officeDocument/2006/relationships/slide" Target="slides/slide11.xml" />
  <Relationship Id="rId17" Type="http://schemas.openxmlformats.org/officeDocument/2006/relationships/viewProps" Target="viewProps.xml" />
  <Relationship Id="rId2" Type="http://schemas.openxmlformats.org/officeDocument/2006/relationships/slide" Target="slides/slide1.xml" />
  <Relationship Id="rId16" Type="http://schemas.openxmlformats.org/officeDocument/2006/relationships/presProps" Target="presProps.xml" />
  <Relationship Id="rId1" Type="http://schemas.openxmlformats.org/officeDocument/2006/relationships/slideMaster" Target="slideMasters/slideMaster1.xml" />
  <Relationship Id="rId6" Type="http://schemas.openxmlformats.org/officeDocument/2006/relationships/slide" Target="slides/slide5.xml" />
  <Relationship Id="rId11" Type="http://schemas.openxmlformats.org/officeDocument/2006/relationships/slide" Target="slides/slide10.xml" />
  <Relationship Id="rId5" Type="http://schemas.openxmlformats.org/officeDocument/2006/relationships/slide" Target="slides/slide4.xml" />
  <Relationship Id="rId15" Type="http://schemas.openxmlformats.org/officeDocument/2006/relationships/slide" Target="slides/slide14.xml" />
  <Relationship Id="rId10" Type="http://schemas.openxmlformats.org/officeDocument/2006/relationships/slide" Target="slides/slide9.xml" />
  <Relationship Id="rId19" Type="http://schemas.openxmlformats.org/officeDocument/2006/relationships/tableStyles" Target="tableStyles.xml" />
  <Relationship Id="rId4" Type="http://schemas.openxmlformats.org/officeDocument/2006/relationships/slide" Target="slides/slide3.xml" />
  <Relationship Id="rId9" Type="http://schemas.openxmlformats.org/officeDocument/2006/relationships/slide" Target="slides/slide8.xml" />
  <Relationship Id="rId14" Type="http://schemas.openxmlformats.org/officeDocument/2006/relationships/slide" Target="slides/slide13.xml" />
</Relationship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A7D37B-D798-4B82-B24F-4FCEFA7EB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B6B5CF1-5C09-4FB5-A4B0-53E282CD58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4A9A90-1861-41E7-8D25-0A8B9D23C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5062-04D4-4ACE-8447-1A6D22BD1D07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7D3158-E15D-4410-8F5F-D95EE8356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65133D-5563-4945-9FC3-4D4C8BDFC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3157-CAE3-43B5-A620-6F681BC8EF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295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49708B-C072-41BC-9EFF-F7028B107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660151-E2DD-4700-BC06-0CFE8900F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27672D-499B-45D2-8FEC-F07C6418A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5062-04D4-4ACE-8447-1A6D22BD1D07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F57BE1-D60D-472E-944D-8BA70797B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1F2EEA-3A71-4F6D-A298-5BC7B1481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3157-CAE3-43B5-A620-6F681BC8EF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988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B07DE57-2A5E-43CB-997F-0FDD643B0E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AC4B64A-1A4A-49FB-9807-838F8DDE3C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A6E5A8-E7D9-48DC-AB07-47044A9ED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5062-04D4-4ACE-8447-1A6D22BD1D07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DEEF78-C124-457D-B541-2F181B4C0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A20AF3-9DCE-49A5-AA9D-61F7BA862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3157-CAE3-43B5-A620-6F681BC8EF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753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208FDB-9E4A-4867-844F-FC8B2CDF8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E3D2826-427A-419C-9DDA-EF8DC4339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0DDF58-6805-4ED2-B493-1195835B7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5062-04D4-4ACE-8447-1A6D22BD1D07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1A5EFC-4999-4309-91A3-FBD13171D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C48C65-432D-4E16-B470-9E334266E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3157-CAE3-43B5-A620-6F681BC8EF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934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643FAD-727E-4D80-AF05-B49798D77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62A51D-5246-4E18-897A-203CC1BBD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15E45F-BC2E-4AC0-9E22-4B3B1C382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5062-04D4-4ACE-8447-1A6D22BD1D07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9193DA-16BF-41A7-B504-F9FA204D8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41FF30-E09C-40A5-8B9E-999ED6209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3157-CAE3-43B5-A620-6F681BC8EF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77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028A41-52BD-4A90-A5FD-3F032E2C9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EAC52F-A6A6-4FA2-AD7C-E3ED802FF8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77D6084-EF1F-4B54-A4D8-7DB030329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1D85C1C-FC6C-4222-8318-ACFD9925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5062-04D4-4ACE-8447-1A6D22BD1D07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55E842E-C07D-4581-A363-D0E4820B5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4D2B5C8-752F-45FF-81AD-757A002D7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3157-CAE3-43B5-A620-6F681BC8EF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816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9DBBDF-3610-44CA-97B2-BFD60B50D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06C76E-3AA7-4F57-AB32-C0E323ED1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A021F24-541C-4BE3-B5D1-3E227F11C0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D04153B-D9EE-4F6B-BF9F-CA2290951E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0C59D15-93B3-4F8D-93F0-2A471D53CA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0164E52-6EC7-4961-811B-AD6ABD568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5062-04D4-4ACE-8447-1A6D22BD1D07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4D0BAA7-2DA3-450A-B7B8-029CAC9B9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DA3D8EF-AB88-4E8C-AC10-DA2430426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3157-CAE3-43B5-A620-6F681BC8EF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395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B86DB9-903B-437E-B6B1-AEB37E707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6A59292-5F7D-4FF0-A996-A6A79C94F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5062-04D4-4ACE-8447-1A6D22BD1D07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CC1B2E0-98F0-4DD0-90AB-5C316812D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A66B065-DED9-4C73-9E7B-19D2A2FF1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3157-CAE3-43B5-A620-6F681BC8EF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7471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639A522-4C72-48DC-89AB-906E50025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5062-04D4-4ACE-8447-1A6D22BD1D07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ADBAECC-6D4C-46A1-832D-EDB8D208B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A66BF46-8726-4D47-BA1C-92B2E7746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3157-CAE3-43B5-A620-6F681BC8EF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289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26939A-1B88-42C4-8AFC-3FBA2333E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9C7FA5-4519-4842-9FD5-A4A40D3F9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0E13D7B-3A50-4339-88BF-332A85408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E436F52-19F8-40E7-B518-53352E1C1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5062-04D4-4ACE-8447-1A6D22BD1D07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045C948-DE6C-47E6-B345-BA2FFF3C7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8599262-0F40-42BE-BF23-604067C6F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3157-CAE3-43B5-A620-6F681BC8EF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577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460579-EA34-4CD6-A26A-4CCEC1E25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84CC6A6-DD3C-466A-B27F-82BB9681CB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4D352B4-331B-4B5A-9E1D-FE47289BCE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50574D5-AEF4-4532-B59D-FECA56FC3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5062-04D4-4ACE-8447-1A6D22BD1D07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C0F68C1-BAD8-43F9-8CB3-50D8C2611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1FF13B4-52B1-4902-9E19-E3280BC4C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3157-CAE3-43B5-A620-6F681BC8EF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368872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4EF9522-BECE-4191-BD29-450189349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36FEE0C-CFD0-4B8C-8BC5-AE8422AEB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2D9A00-DBF4-4F27-81EC-58666A3D74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75062-04D4-4ACE-8447-1A6D22BD1D07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D4930A-9C72-4813-96CE-6F448FA8B3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E4623C-FEA7-4116-8C41-DD17801B10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B3157-CAE3-43B5-A620-6F681BC8EF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885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_rels/slide10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_rels/slide1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_rels/slide12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Layout" Target="../slideLayouts/slideLayout7.xml" />
</Relationships>
</file>

<file path=ppt/slides/_rels/slide13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_rels/slide14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_rels/slide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_rels/slide3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_rels/slide4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_rels/slide5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_rels/slide6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_rels/slide7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_rels/slide8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_rels/slide9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AA53ED5-9E36-4DE4-8C53-F080E329CA93}"/>
              </a:ext>
            </a:extLst>
          </p:cNvPr>
          <p:cNvSpPr/>
          <p:nvPr/>
        </p:nvSpPr>
        <p:spPr>
          <a:xfrm>
            <a:off x="2335237" y="1206304"/>
            <a:ext cx="6949440" cy="4445391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BE86C88-BE1F-4F85-9EEE-B6DFF6C3BCEA}"/>
              </a:ext>
            </a:extLst>
          </p:cNvPr>
          <p:cNvSpPr txBox="1"/>
          <p:nvPr/>
        </p:nvSpPr>
        <p:spPr>
          <a:xfrm>
            <a:off x="469331" y="395908"/>
            <a:ext cx="10681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chemeClr val="bg1"/>
                </a:solidFill>
              </a:rPr>
              <a:t>課題</a:t>
            </a:r>
            <a:r>
              <a:rPr kumimoji="1" lang="ja-JP" altLang="en-US" sz="2800" dirty="0">
                <a:solidFill>
                  <a:schemeClr val="bg1"/>
                </a:solidFill>
              </a:rPr>
              <a:t>「折線に合わせて遠い方の端を合わせて折る」を繰り返す</a:t>
            </a:r>
          </a:p>
        </p:txBody>
      </p:sp>
    </p:spTree>
    <p:extLst>
      <p:ext uri="{BB962C8B-B14F-4D97-AF65-F5344CB8AC3E}">
        <p14:creationId xmlns:p14="http://schemas.microsoft.com/office/powerpoint/2010/main" val="2610733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AA53ED5-9E36-4DE4-8C53-F080E329CA93}"/>
              </a:ext>
            </a:extLst>
          </p:cNvPr>
          <p:cNvSpPr/>
          <p:nvPr/>
        </p:nvSpPr>
        <p:spPr>
          <a:xfrm>
            <a:off x="2335237" y="1206304"/>
            <a:ext cx="6949440" cy="4445391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75623F5B-E15F-4BA7-94FB-F21D2108C997}"/>
              </a:ext>
            </a:extLst>
          </p:cNvPr>
          <p:cNvCxnSpPr/>
          <p:nvPr/>
        </p:nvCxnSpPr>
        <p:spPr>
          <a:xfrm>
            <a:off x="6679084" y="1206304"/>
            <a:ext cx="0" cy="4445391"/>
          </a:xfrm>
          <a:prstGeom prst="line">
            <a:avLst/>
          </a:prstGeom>
          <a:ln w="76200">
            <a:solidFill>
              <a:srgbClr val="FFC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4E8B544D-862A-43E9-B8F3-0F19E7BB54E6}"/>
              </a:ext>
            </a:extLst>
          </p:cNvPr>
          <p:cNvCxnSpPr/>
          <p:nvPr/>
        </p:nvCxnSpPr>
        <p:spPr>
          <a:xfrm>
            <a:off x="7139037" y="1206304"/>
            <a:ext cx="0" cy="4445391"/>
          </a:xfrm>
          <a:prstGeom prst="line">
            <a:avLst/>
          </a:prstGeom>
          <a:ln w="76200">
            <a:solidFill>
              <a:srgbClr val="FFC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B097CB1C-1DC3-433F-B8D6-533AC3D260F8}"/>
              </a:ext>
            </a:extLst>
          </p:cNvPr>
          <p:cNvCxnSpPr/>
          <p:nvPr/>
        </p:nvCxnSpPr>
        <p:spPr>
          <a:xfrm>
            <a:off x="6917419" y="1206304"/>
            <a:ext cx="0" cy="4445391"/>
          </a:xfrm>
          <a:prstGeom prst="line">
            <a:avLst/>
          </a:prstGeom>
          <a:ln w="762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CE5EE430-F784-46E1-816F-2FA7C76ADF3D}"/>
              </a:ext>
            </a:extLst>
          </p:cNvPr>
          <p:cNvCxnSpPr/>
          <p:nvPr/>
        </p:nvCxnSpPr>
        <p:spPr>
          <a:xfrm>
            <a:off x="7028739" y="1206304"/>
            <a:ext cx="0" cy="4445391"/>
          </a:xfrm>
          <a:prstGeom prst="line">
            <a:avLst/>
          </a:prstGeom>
          <a:ln w="762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420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AA53ED5-9E36-4DE4-8C53-F080E329CA93}"/>
              </a:ext>
            </a:extLst>
          </p:cNvPr>
          <p:cNvSpPr/>
          <p:nvPr/>
        </p:nvSpPr>
        <p:spPr>
          <a:xfrm>
            <a:off x="2335237" y="1206304"/>
            <a:ext cx="6949440" cy="4445391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B097CB1C-1DC3-433F-B8D6-533AC3D260F8}"/>
              </a:ext>
            </a:extLst>
          </p:cNvPr>
          <p:cNvCxnSpPr/>
          <p:nvPr/>
        </p:nvCxnSpPr>
        <p:spPr>
          <a:xfrm>
            <a:off x="6917418" y="1206304"/>
            <a:ext cx="0" cy="4445391"/>
          </a:xfrm>
          <a:prstGeom prst="line">
            <a:avLst/>
          </a:prstGeom>
          <a:ln w="76200">
            <a:solidFill>
              <a:srgbClr val="FFC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CE5EE430-F784-46E1-816F-2FA7C76ADF3D}"/>
              </a:ext>
            </a:extLst>
          </p:cNvPr>
          <p:cNvCxnSpPr/>
          <p:nvPr/>
        </p:nvCxnSpPr>
        <p:spPr>
          <a:xfrm>
            <a:off x="7041991" y="1206304"/>
            <a:ext cx="0" cy="4445391"/>
          </a:xfrm>
          <a:prstGeom prst="line">
            <a:avLst/>
          </a:prstGeom>
          <a:ln w="76200">
            <a:solidFill>
              <a:srgbClr val="FFC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B8D70DB9-9F13-431E-9511-1EC1701756C9}"/>
              </a:ext>
            </a:extLst>
          </p:cNvPr>
          <p:cNvCxnSpPr/>
          <p:nvPr/>
        </p:nvCxnSpPr>
        <p:spPr>
          <a:xfrm>
            <a:off x="6962063" y="1206304"/>
            <a:ext cx="0" cy="4445391"/>
          </a:xfrm>
          <a:prstGeom prst="line">
            <a:avLst/>
          </a:prstGeom>
          <a:ln w="762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31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AA53ED5-9E36-4DE4-8C53-F080E329CA93}"/>
              </a:ext>
            </a:extLst>
          </p:cNvPr>
          <p:cNvSpPr/>
          <p:nvPr/>
        </p:nvSpPr>
        <p:spPr>
          <a:xfrm>
            <a:off x="2335237" y="1206304"/>
            <a:ext cx="6949440" cy="4445391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CE5EE430-F784-46E1-816F-2FA7C76ADF3D}"/>
              </a:ext>
            </a:extLst>
          </p:cNvPr>
          <p:cNvCxnSpPr/>
          <p:nvPr/>
        </p:nvCxnSpPr>
        <p:spPr>
          <a:xfrm>
            <a:off x="6963081" y="1206304"/>
            <a:ext cx="0" cy="4445391"/>
          </a:xfrm>
          <a:prstGeom prst="line">
            <a:avLst/>
          </a:prstGeom>
          <a:ln w="76200">
            <a:solidFill>
              <a:srgbClr val="FFC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8AC1799B-2DA9-4DC1-859B-A57E788A4618}"/>
              </a:ext>
            </a:extLst>
          </p:cNvPr>
          <p:cNvCxnSpPr/>
          <p:nvPr/>
        </p:nvCxnSpPr>
        <p:spPr>
          <a:xfrm>
            <a:off x="7046209" y="1206304"/>
            <a:ext cx="0" cy="4445391"/>
          </a:xfrm>
          <a:prstGeom prst="line">
            <a:avLst/>
          </a:prstGeom>
          <a:ln w="76200">
            <a:solidFill>
              <a:srgbClr val="FFC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図 3">
            <a:extLst>
              <a:ext uri="{FF2B5EF4-FFF2-40B4-BE49-F238E27FC236}">
                <a16:creationId xmlns:a16="http://schemas.microsoft.com/office/drawing/2014/main" id="{4645FFD0-DCE0-45E9-A64D-C14804EC15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0772" y="1182429"/>
            <a:ext cx="79255" cy="449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0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AA53ED5-9E36-4DE4-8C53-F080E329CA93}"/>
              </a:ext>
            </a:extLst>
          </p:cNvPr>
          <p:cNvSpPr/>
          <p:nvPr/>
        </p:nvSpPr>
        <p:spPr>
          <a:xfrm>
            <a:off x="2335237" y="1206304"/>
            <a:ext cx="6949440" cy="4445391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CE5EE430-F784-46E1-816F-2FA7C76ADF3D}"/>
              </a:ext>
            </a:extLst>
          </p:cNvPr>
          <p:cNvCxnSpPr/>
          <p:nvPr/>
        </p:nvCxnSpPr>
        <p:spPr>
          <a:xfrm>
            <a:off x="6990791" y="1206304"/>
            <a:ext cx="0" cy="4445391"/>
          </a:xfrm>
          <a:prstGeom prst="line">
            <a:avLst/>
          </a:prstGeom>
          <a:ln w="76200">
            <a:solidFill>
              <a:srgbClr val="FFC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4188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AA53ED5-9E36-4DE4-8C53-F080E329CA93}"/>
              </a:ext>
            </a:extLst>
          </p:cNvPr>
          <p:cNvSpPr/>
          <p:nvPr/>
        </p:nvSpPr>
        <p:spPr>
          <a:xfrm>
            <a:off x="2335237" y="3350029"/>
            <a:ext cx="6949440" cy="174567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544FDAB7-3BEC-40A3-9E48-12BA27BB3546}"/>
              </a:ext>
            </a:extLst>
          </p:cNvPr>
          <p:cNvCxnSpPr>
            <a:cxnSpLocks/>
          </p:cNvCxnSpPr>
          <p:nvPr/>
        </p:nvCxnSpPr>
        <p:spPr>
          <a:xfrm>
            <a:off x="1717964" y="3442855"/>
            <a:ext cx="8603672" cy="0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99ACC81A-1CA3-4BC5-9C78-131DC55F7558}"/>
              </a:ext>
            </a:extLst>
          </p:cNvPr>
          <p:cNvCxnSpPr>
            <a:cxnSpLocks/>
          </p:cNvCxnSpPr>
          <p:nvPr/>
        </p:nvCxnSpPr>
        <p:spPr>
          <a:xfrm>
            <a:off x="5809957" y="3241963"/>
            <a:ext cx="0" cy="282633"/>
          </a:xfrm>
          <a:prstGeom prst="line">
            <a:avLst/>
          </a:prstGeom>
          <a:ln w="762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1A91AA10-271C-4904-8CC2-761E1836C703}"/>
              </a:ext>
            </a:extLst>
          </p:cNvPr>
          <p:cNvCxnSpPr>
            <a:cxnSpLocks/>
          </p:cNvCxnSpPr>
          <p:nvPr/>
        </p:nvCxnSpPr>
        <p:spPr>
          <a:xfrm>
            <a:off x="7551293" y="3241963"/>
            <a:ext cx="0" cy="282633"/>
          </a:xfrm>
          <a:prstGeom prst="line">
            <a:avLst/>
          </a:prstGeom>
          <a:ln w="762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02559551-31D9-41B8-A24D-C43559E56884}"/>
              </a:ext>
            </a:extLst>
          </p:cNvPr>
          <p:cNvCxnSpPr>
            <a:cxnSpLocks/>
          </p:cNvCxnSpPr>
          <p:nvPr/>
        </p:nvCxnSpPr>
        <p:spPr>
          <a:xfrm>
            <a:off x="6692311" y="3241963"/>
            <a:ext cx="0" cy="282633"/>
          </a:xfrm>
          <a:prstGeom prst="line">
            <a:avLst/>
          </a:prstGeom>
          <a:ln w="762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B1BDE39E-6CEE-4064-B93A-CCCA8F806CCB}"/>
              </a:ext>
            </a:extLst>
          </p:cNvPr>
          <p:cNvCxnSpPr>
            <a:cxnSpLocks/>
          </p:cNvCxnSpPr>
          <p:nvPr/>
        </p:nvCxnSpPr>
        <p:spPr>
          <a:xfrm>
            <a:off x="7121802" y="3241963"/>
            <a:ext cx="0" cy="282633"/>
          </a:xfrm>
          <a:prstGeom prst="line">
            <a:avLst/>
          </a:prstGeom>
          <a:ln w="762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0730E0CA-0BA2-42B6-A34A-606AE50166BE}"/>
              </a:ext>
            </a:extLst>
          </p:cNvPr>
          <p:cNvCxnSpPr>
            <a:cxnSpLocks/>
          </p:cNvCxnSpPr>
          <p:nvPr/>
        </p:nvCxnSpPr>
        <p:spPr>
          <a:xfrm>
            <a:off x="6913985" y="3241963"/>
            <a:ext cx="0" cy="282633"/>
          </a:xfrm>
          <a:prstGeom prst="line">
            <a:avLst/>
          </a:prstGeom>
          <a:ln w="762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9B54013F-792A-4A89-9D7F-683384588C10}"/>
              </a:ext>
            </a:extLst>
          </p:cNvPr>
          <p:cNvCxnSpPr>
            <a:cxnSpLocks/>
          </p:cNvCxnSpPr>
          <p:nvPr/>
        </p:nvCxnSpPr>
        <p:spPr>
          <a:xfrm>
            <a:off x="7010967" y="3241963"/>
            <a:ext cx="0" cy="282633"/>
          </a:xfrm>
          <a:prstGeom prst="line">
            <a:avLst/>
          </a:prstGeom>
          <a:ln w="762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6B0FF72-E4AA-4400-9172-EAAA1D2F28E0}"/>
              </a:ext>
            </a:extLst>
          </p:cNvPr>
          <p:cNvSpPr txBox="1"/>
          <p:nvPr/>
        </p:nvSpPr>
        <p:spPr>
          <a:xfrm>
            <a:off x="11244943" y="6346371"/>
            <a:ext cx="947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>
                <a:solidFill>
                  <a:schemeClr val="bg1"/>
                </a:solidFill>
              </a:rPr>
              <a:t>課題２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D998123D-4B6D-42CF-BE7B-4509271E2DB8}"/>
              </a:ext>
            </a:extLst>
          </p:cNvPr>
          <p:cNvCxnSpPr>
            <a:cxnSpLocks/>
          </p:cNvCxnSpPr>
          <p:nvPr/>
        </p:nvCxnSpPr>
        <p:spPr>
          <a:xfrm>
            <a:off x="2335237" y="3241963"/>
            <a:ext cx="0" cy="282633"/>
          </a:xfrm>
          <a:prstGeom prst="line">
            <a:avLst/>
          </a:prstGeom>
          <a:ln w="762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CFD35724-AFD4-40FE-B768-06B34917E31A}"/>
              </a:ext>
            </a:extLst>
          </p:cNvPr>
          <p:cNvCxnSpPr>
            <a:cxnSpLocks/>
          </p:cNvCxnSpPr>
          <p:nvPr/>
        </p:nvCxnSpPr>
        <p:spPr>
          <a:xfrm>
            <a:off x="9272954" y="3241963"/>
            <a:ext cx="0" cy="282633"/>
          </a:xfrm>
          <a:prstGeom prst="line">
            <a:avLst/>
          </a:prstGeom>
          <a:ln w="762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0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99ACC81A-1CA3-4BC5-9C78-131DC55F7558}"/>
              </a:ext>
            </a:extLst>
          </p:cNvPr>
          <p:cNvCxnSpPr/>
          <p:nvPr/>
        </p:nvCxnSpPr>
        <p:spPr>
          <a:xfrm>
            <a:off x="3348111" y="1206304"/>
            <a:ext cx="0" cy="4445391"/>
          </a:xfrm>
          <a:prstGeom prst="line">
            <a:avLst/>
          </a:prstGeom>
          <a:ln w="762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1A91AA10-271C-4904-8CC2-761E1836C703}"/>
              </a:ext>
            </a:extLst>
          </p:cNvPr>
          <p:cNvCxnSpPr/>
          <p:nvPr/>
        </p:nvCxnSpPr>
        <p:spPr>
          <a:xfrm>
            <a:off x="6358597" y="1206304"/>
            <a:ext cx="0" cy="4445391"/>
          </a:xfrm>
          <a:prstGeom prst="line">
            <a:avLst/>
          </a:prstGeom>
          <a:ln w="762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AA53ED5-9E36-4DE4-8C53-F080E329CA93}"/>
              </a:ext>
            </a:extLst>
          </p:cNvPr>
          <p:cNvSpPr/>
          <p:nvPr/>
        </p:nvSpPr>
        <p:spPr>
          <a:xfrm>
            <a:off x="2335237" y="1206304"/>
            <a:ext cx="6949440" cy="4445391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D001DB3D-7DEC-4876-8050-71C7836A5B22}"/>
              </a:ext>
            </a:extLst>
          </p:cNvPr>
          <p:cNvSpPr/>
          <p:nvPr/>
        </p:nvSpPr>
        <p:spPr>
          <a:xfrm>
            <a:off x="6400485" y="408712"/>
            <a:ext cx="3200703" cy="604057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121812AF-3E7A-4FA3-9B41-ED93D2FEACEE}"/>
              </a:ext>
            </a:extLst>
          </p:cNvPr>
          <p:cNvGrpSpPr/>
          <p:nvPr/>
        </p:nvGrpSpPr>
        <p:grpSpPr>
          <a:xfrm flipH="1">
            <a:off x="3679069" y="1206303"/>
            <a:ext cx="5270953" cy="5069805"/>
            <a:chOff x="2492327" y="1206304"/>
            <a:chExt cx="3702138" cy="4861989"/>
          </a:xfrm>
        </p:grpSpPr>
        <p:sp>
          <p:nvSpPr>
            <p:cNvPr id="11" name="平行四辺形 10">
              <a:extLst>
                <a:ext uri="{FF2B5EF4-FFF2-40B4-BE49-F238E27FC236}">
                  <a16:creationId xmlns:a16="http://schemas.microsoft.com/office/drawing/2014/main" id="{5AAB7EF0-533A-41D3-AFEB-CD95A6D78FA9}"/>
                </a:ext>
              </a:extLst>
            </p:cNvPr>
            <p:cNvSpPr/>
            <p:nvPr/>
          </p:nvSpPr>
          <p:spPr>
            <a:xfrm rot="16200000" flipH="1">
              <a:off x="942906" y="2755725"/>
              <a:ext cx="4861989" cy="1763147"/>
            </a:xfrm>
            <a:prstGeom prst="parallelogram">
              <a:avLst/>
            </a:prstGeom>
            <a:solidFill>
              <a:schemeClr val="tx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835FE898-C094-42C0-B1E3-C9D1E52E92AC}"/>
                </a:ext>
              </a:extLst>
            </p:cNvPr>
            <p:cNvCxnSpPr/>
            <p:nvPr/>
          </p:nvCxnSpPr>
          <p:spPr>
            <a:xfrm>
              <a:off x="4234374" y="1206304"/>
              <a:ext cx="196009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F5EEE771-1D0D-4760-9BDC-7DFB2432B0ED}"/>
              </a:ext>
            </a:extLst>
          </p:cNvPr>
          <p:cNvGrpSpPr/>
          <p:nvPr/>
        </p:nvGrpSpPr>
        <p:grpSpPr>
          <a:xfrm flipH="1">
            <a:off x="6096001" y="1310687"/>
            <a:ext cx="525192" cy="4619055"/>
            <a:chOff x="3810000" y="1317147"/>
            <a:chExt cx="846392" cy="4861989"/>
          </a:xfrm>
        </p:grpSpPr>
        <p:sp>
          <p:nvSpPr>
            <p:cNvPr id="3" name="平行四辺形 2">
              <a:extLst>
                <a:ext uri="{FF2B5EF4-FFF2-40B4-BE49-F238E27FC236}">
                  <a16:creationId xmlns:a16="http://schemas.microsoft.com/office/drawing/2014/main" id="{71055994-3B05-476F-A4B1-2D4101B03CDA}"/>
                </a:ext>
              </a:extLst>
            </p:cNvPr>
            <p:cNvSpPr/>
            <p:nvPr/>
          </p:nvSpPr>
          <p:spPr>
            <a:xfrm rot="5400000">
              <a:off x="2048920" y="3571665"/>
              <a:ext cx="4861989" cy="352954"/>
            </a:xfrm>
            <a:prstGeom prst="parallelogram">
              <a:avLst>
                <a:gd name="adj" fmla="val 148931"/>
              </a:avLst>
            </a:prstGeom>
            <a:solidFill>
              <a:schemeClr val="bg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1FF3AAD7-6416-4196-AC09-0C96322FDF7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10000" y="4066389"/>
              <a:ext cx="37866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2A276A31-2C71-4E31-9B68-418AC1E4A5F5}"/>
              </a:ext>
            </a:extLst>
          </p:cNvPr>
          <p:cNvGrpSpPr/>
          <p:nvPr/>
        </p:nvGrpSpPr>
        <p:grpSpPr>
          <a:xfrm>
            <a:off x="5023433" y="1206294"/>
            <a:ext cx="2790698" cy="4698559"/>
            <a:chOff x="5207931" y="1198876"/>
            <a:chExt cx="2616031" cy="4619055"/>
          </a:xfrm>
        </p:grpSpPr>
        <p:sp>
          <p:nvSpPr>
            <p:cNvPr id="18" name="平行四辺形 17">
              <a:extLst>
                <a:ext uri="{FF2B5EF4-FFF2-40B4-BE49-F238E27FC236}">
                  <a16:creationId xmlns:a16="http://schemas.microsoft.com/office/drawing/2014/main" id="{6A4EC140-CC6F-4A02-8B43-7AC0567EC8B0}"/>
                </a:ext>
              </a:extLst>
            </p:cNvPr>
            <p:cNvSpPr/>
            <p:nvPr/>
          </p:nvSpPr>
          <p:spPr>
            <a:xfrm rot="16200000" flipH="1">
              <a:off x="3513706" y="2893101"/>
              <a:ext cx="4619055" cy="1230605"/>
            </a:xfrm>
            <a:prstGeom prst="parallelogram">
              <a:avLst>
                <a:gd name="adj" fmla="val 18341"/>
              </a:avLst>
            </a:prstGeom>
            <a:solidFill>
              <a:schemeClr val="bg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2E5B1D58-635D-4745-8C69-0608728ABDAA}"/>
                </a:ext>
              </a:extLst>
            </p:cNvPr>
            <p:cNvCxnSpPr>
              <a:cxnSpLocks/>
            </p:cNvCxnSpPr>
            <p:nvPr/>
          </p:nvCxnSpPr>
          <p:spPr>
            <a:xfrm>
              <a:off x="6503710" y="3922560"/>
              <a:ext cx="13202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8123185-BE15-49C4-BDFA-A50EDDF9A2C7}"/>
              </a:ext>
            </a:extLst>
          </p:cNvPr>
          <p:cNvSpPr/>
          <p:nvPr/>
        </p:nvSpPr>
        <p:spPr>
          <a:xfrm>
            <a:off x="3362369" y="1206303"/>
            <a:ext cx="3051569" cy="4445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80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"/>
                            </p:stCondLst>
                            <p:childTnLst>
                              <p:par>
                                <p:cTn id="2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</p:cBhvr>
                                      <p:by x="4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00"/>
                            </p:stCondLst>
                            <p:childTnLst>
                              <p:par>
                                <p:cTn id="2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"/>
                            </p:stCondLst>
                            <p:childTnLst>
                              <p:par>
                                <p:cTn id="3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00"/>
                            </p:stCondLst>
                            <p:childTnLst>
                              <p:par>
                                <p:cTn id="3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12" grpId="0" animBg="1"/>
      <p:bldP spid="1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99ACC81A-1CA3-4BC5-9C78-131DC55F7558}"/>
              </a:ext>
            </a:extLst>
          </p:cNvPr>
          <p:cNvCxnSpPr/>
          <p:nvPr/>
        </p:nvCxnSpPr>
        <p:spPr>
          <a:xfrm>
            <a:off x="3348111" y="1206304"/>
            <a:ext cx="0" cy="4445391"/>
          </a:xfrm>
          <a:prstGeom prst="line">
            <a:avLst/>
          </a:prstGeom>
          <a:ln w="762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1A91AA10-271C-4904-8CC2-761E1836C703}"/>
              </a:ext>
            </a:extLst>
          </p:cNvPr>
          <p:cNvCxnSpPr/>
          <p:nvPr/>
        </p:nvCxnSpPr>
        <p:spPr>
          <a:xfrm>
            <a:off x="6358597" y="1206304"/>
            <a:ext cx="0" cy="4445391"/>
          </a:xfrm>
          <a:prstGeom prst="line">
            <a:avLst/>
          </a:prstGeom>
          <a:ln w="762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AA53ED5-9E36-4DE4-8C53-F080E329CA93}"/>
              </a:ext>
            </a:extLst>
          </p:cNvPr>
          <p:cNvSpPr/>
          <p:nvPr/>
        </p:nvSpPr>
        <p:spPr>
          <a:xfrm>
            <a:off x="2335237" y="1206304"/>
            <a:ext cx="6949440" cy="4445391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D001DB3D-7DEC-4876-8050-71C7836A5B22}"/>
              </a:ext>
            </a:extLst>
          </p:cNvPr>
          <p:cNvSpPr/>
          <p:nvPr/>
        </p:nvSpPr>
        <p:spPr>
          <a:xfrm>
            <a:off x="1112422" y="605088"/>
            <a:ext cx="3200703" cy="604057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121812AF-3E7A-4FA3-9B41-ED93D2FEACEE}"/>
              </a:ext>
            </a:extLst>
          </p:cNvPr>
          <p:cNvGrpSpPr/>
          <p:nvPr/>
        </p:nvGrpSpPr>
        <p:grpSpPr>
          <a:xfrm>
            <a:off x="2770318" y="1252907"/>
            <a:ext cx="3125058" cy="4744937"/>
            <a:chOff x="2492327" y="1206304"/>
            <a:chExt cx="3702138" cy="4861989"/>
          </a:xfrm>
        </p:grpSpPr>
        <p:sp>
          <p:nvSpPr>
            <p:cNvPr id="11" name="平行四辺形 10">
              <a:extLst>
                <a:ext uri="{FF2B5EF4-FFF2-40B4-BE49-F238E27FC236}">
                  <a16:creationId xmlns:a16="http://schemas.microsoft.com/office/drawing/2014/main" id="{5AAB7EF0-533A-41D3-AFEB-CD95A6D78FA9}"/>
                </a:ext>
              </a:extLst>
            </p:cNvPr>
            <p:cNvSpPr/>
            <p:nvPr/>
          </p:nvSpPr>
          <p:spPr>
            <a:xfrm rot="16200000" flipH="1">
              <a:off x="942906" y="2755725"/>
              <a:ext cx="4861989" cy="1763147"/>
            </a:xfrm>
            <a:prstGeom prst="parallelogram">
              <a:avLst/>
            </a:prstGeom>
            <a:solidFill>
              <a:schemeClr val="tx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835FE898-C094-42C0-B1E3-C9D1E52E92AC}"/>
                </a:ext>
              </a:extLst>
            </p:cNvPr>
            <p:cNvCxnSpPr/>
            <p:nvPr/>
          </p:nvCxnSpPr>
          <p:spPr>
            <a:xfrm>
              <a:off x="4234374" y="1206304"/>
              <a:ext cx="196009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F5EEE771-1D0D-4760-9BDC-7DFB2432B0ED}"/>
              </a:ext>
            </a:extLst>
          </p:cNvPr>
          <p:cNvGrpSpPr/>
          <p:nvPr/>
        </p:nvGrpSpPr>
        <p:grpSpPr>
          <a:xfrm>
            <a:off x="4062239" y="1299510"/>
            <a:ext cx="531834" cy="4619055"/>
            <a:chOff x="3810000" y="1317147"/>
            <a:chExt cx="846392" cy="4861989"/>
          </a:xfrm>
        </p:grpSpPr>
        <p:sp>
          <p:nvSpPr>
            <p:cNvPr id="3" name="平行四辺形 2">
              <a:extLst>
                <a:ext uri="{FF2B5EF4-FFF2-40B4-BE49-F238E27FC236}">
                  <a16:creationId xmlns:a16="http://schemas.microsoft.com/office/drawing/2014/main" id="{71055994-3B05-476F-A4B1-2D4101B03CDA}"/>
                </a:ext>
              </a:extLst>
            </p:cNvPr>
            <p:cNvSpPr/>
            <p:nvPr/>
          </p:nvSpPr>
          <p:spPr>
            <a:xfrm rot="5400000">
              <a:off x="2048920" y="3571665"/>
              <a:ext cx="4861989" cy="352954"/>
            </a:xfrm>
            <a:prstGeom prst="parallelogram">
              <a:avLst>
                <a:gd name="adj" fmla="val 148931"/>
              </a:avLst>
            </a:prstGeom>
            <a:solidFill>
              <a:schemeClr val="bg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1FF3AAD7-6416-4196-AC09-0C96322FDF7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10000" y="4066389"/>
              <a:ext cx="37866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8123185-BE15-49C4-BDFA-A50EDDF9A2C7}"/>
              </a:ext>
            </a:extLst>
          </p:cNvPr>
          <p:cNvSpPr/>
          <p:nvPr/>
        </p:nvSpPr>
        <p:spPr>
          <a:xfrm>
            <a:off x="4331755" y="1206305"/>
            <a:ext cx="2014889" cy="4445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4C27AA4B-5470-4FBE-85F6-D2845DFE2602}"/>
              </a:ext>
            </a:extLst>
          </p:cNvPr>
          <p:cNvCxnSpPr/>
          <p:nvPr/>
        </p:nvCxnSpPr>
        <p:spPr>
          <a:xfrm>
            <a:off x="4332847" y="1206304"/>
            <a:ext cx="0" cy="4445391"/>
          </a:xfrm>
          <a:prstGeom prst="line">
            <a:avLst/>
          </a:prstGeom>
          <a:ln w="762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91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"/>
                            </p:stCondLst>
                            <p:childTnLst>
                              <p:par>
                                <p:cTn id="2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</p:cBhvr>
                                      <p:by x="4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00"/>
                            </p:stCondLst>
                            <p:childTnLst>
                              <p:par>
                                <p:cTn id="2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12" grpId="0" animBg="1"/>
      <p:bldP spid="1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99ACC81A-1CA3-4BC5-9C78-131DC55F7558}"/>
              </a:ext>
            </a:extLst>
          </p:cNvPr>
          <p:cNvCxnSpPr/>
          <p:nvPr/>
        </p:nvCxnSpPr>
        <p:spPr>
          <a:xfrm>
            <a:off x="3348111" y="1206304"/>
            <a:ext cx="0" cy="4445391"/>
          </a:xfrm>
          <a:prstGeom prst="line">
            <a:avLst/>
          </a:prstGeom>
          <a:ln w="762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1A91AA10-271C-4904-8CC2-761E1836C703}"/>
              </a:ext>
            </a:extLst>
          </p:cNvPr>
          <p:cNvCxnSpPr/>
          <p:nvPr/>
        </p:nvCxnSpPr>
        <p:spPr>
          <a:xfrm>
            <a:off x="6358597" y="1206304"/>
            <a:ext cx="0" cy="4445391"/>
          </a:xfrm>
          <a:prstGeom prst="line">
            <a:avLst/>
          </a:prstGeom>
          <a:ln w="762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AA53ED5-9E36-4DE4-8C53-F080E329CA93}"/>
              </a:ext>
            </a:extLst>
          </p:cNvPr>
          <p:cNvSpPr/>
          <p:nvPr/>
        </p:nvSpPr>
        <p:spPr>
          <a:xfrm>
            <a:off x="2335237" y="1206304"/>
            <a:ext cx="6949440" cy="4445391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C42AD10E-A322-4DBD-852E-BFC4B175A2D1}"/>
              </a:ext>
            </a:extLst>
          </p:cNvPr>
          <p:cNvCxnSpPr/>
          <p:nvPr/>
        </p:nvCxnSpPr>
        <p:spPr>
          <a:xfrm>
            <a:off x="4332847" y="1206304"/>
            <a:ext cx="0" cy="4445391"/>
          </a:xfrm>
          <a:prstGeom prst="line">
            <a:avLst/>
          </a:prstGeom>
          <a:ln w="762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A6FB3681-F294-42A6-A01C-45D787439B33}"/>
              </a:ext>
            </a:extLst>
          </p:cNvPr>
          <p:cNvCxnSpPr/>
          <p:nvPr/>
        </p:nvCxnSpPr>
        <p:spPr>
          <a:xfrm>
            <a:off x="6780626" y="1206304"/>
            <a:ext cx="0" cy="4445391"/>
          </a:xfrm>
          <a:prstGeom prst="line">
            <a:avLst/>
          </a:prstGeom>
          <a:ln w="762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B7AADB76-ED52-434A-B14A-B78F613E946B}"/>
              </a:ext>
            </a:extLst>
          </p:cNvPr>
          <p:cNvCxnSpPr/>
          <p:nvPr/>
        </p:nvCxnSpPr>
        <p:spPr>
          <a:xfrm>
            <a:off x="4557929" y="1206304"/>
            <a:ext cx="0" cy="4445391"/>
          </a:xfrm>
          <a:prstGeom prst="line">
            <a:avLst/>
          </a:prstGeom>
          <a:ln w="762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BCEF33F5-D364-4A43-8B21-DFD84E013E3E}"/>
              </a:ext>
            </a:extLst>
          </p:cNvPr>
          <p:cNvCxnSpPr/>
          <p:nvPr/>
        </p:nvCxnSpPr>
        <p:spPr>
          <a:xfrm>
            <a:off x="6935371" y="1206304"/>
            <a:ext cx="0" cy="4445391"/>
          </a:xfrm>
          <a:prstGeom prst="line">
            <a:avLst/>
          </a:prstGeom>
          <a:ln w="762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2123AC76-EC4D-42A8-880C-085C40E258C0}"/>
              </a:ext>
            </a:extLst>
          </p:cNvPr>
          <p:cNvCxnSpPr/>
          <p:nvPr/>
        </p:nvCxnSpPr>
        <p:spPr>
          <a:xfrm>
            <a:off x="4656402" y="1206304"/>
            <a:ext cx="0" cy="4445391"/>
          </a:xfrm>
          <a:prstGeom prst="line">
            <a:avLst/>
          </a:prstGeom>
          <a:ln w="762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725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4F1823B7-0D33-46A5-8211-04A8F0131E95}"/>
              </a:ext>
            </a:extLst>
          </p:cNvPr>
          <p:cNvGrpSpPr/>
          <p:nvPr/>
        </p:nvGrpSpPr>
        <p:grpSpPr>
          <a:xfrm>
            <a:off x="2335237" y="1206304"/>
            <a:ext cx="6949440" cy="4445391"/>
            <a:chOff x="2335237" y="1206304"/>
            <a:chExt cx="6949440" cy="4445391"/>
          </a:xfrm>
        </p:grpSpPr>
        <p:cxnSp>
          <p:nvCxnSpPr>
            <p:cNvPr id="4" name="直線コネクタ 3">
              <a:extLst>
                <a:ext uri="{FF2B5EF4-FFF2-40B4-BE49-F238E27FC236}">
                  <a16:creationId xmlns:a16="http://schemas.microsoft.com/office/drawing/2014/main" id="{99ACC81A-1CA3-4BC5-9C78-131DC55F7558}"/>
                </a:ext>
              </a:extLst>
            </p:cNvPr>
            <p:cNvCxnSpPr/>
            <p:nvPr/>
          </p:nvCxnSpPr>
          <p:spPr>
            <a:xfrm>
              <a:off x="3348111" y="1206304"/>
              <a:ext cx="0" cy="4445391"/>
            </a:xfrm>
            <a:prstGeom prst="line">
              <a:avLst/>
            </a:prstGeom>
            <a:ln w="762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1A91AA10-271C-4904-8CC2-761E1836C703}"/>
                </a:ext>
              </a:extLst>
            </p:cNvPr>
            <p:cNvCxnSpPr/>
            <p:nvPr/>
          </p:nvCxnSpPr>
          <p:spPr>
            <a:xfrm>
              <a:off x="6358597" y="1206304"/>
              <a:ext cx="0" cy="4445391"/>
            </a:xfrm>
            <a:prstGeom prst="line">
              <a:avLst/>
            </a:prstGeom>
            <a:ln w="762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6AA53ED5-9E36-4DE4-8C53-F080E329CA93}"/>
                </a:ext>
              </a:extLst>
            </p:cNvPr>
            <p:cNvSpPr/>
            <p:nvPr/>
          </p:nvSpPr>
          <p:spPr>
            <a:xfrm>
              <a:off x="2335237" y="1206304"/>
              <a:ext cx="6949440" cy="4445391"/>
            </a:xfrm>
            <a:prstGeom prst="rect">
              <a:avLst/>
            </a:prstGeom>
            <a:no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C42AD10E-A322-4DBD-852E-BFC4B175A2D1}"/>
                </a:ext>
              </a:extLst>
            </p:cNvPr>
            <p:cNvCxnSpPr/>
            <p:nvPr/>
          </p:nvCxnSpPr>
          <p:spPr>
            <a:xfrm>
              <a:off x="4332847" y="1206304"/>
              <a:ext cx="0" cy="4445391"/>
            </a:xfrm>
            <a:prstGeom prst="line">
              <a:avLst/>
            </a:prstGeom>
            <a:ln w="762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A6FB3681-F294-42A6-A01C-45D787439B33}"/>
                </a:ext>
              </a:extLst>
            </p:cNvPr>
            <p:cNvCxnSpPr/>
            <p:nvPr/>
          </p:nvCxnSpPr>
          <p:spPr>
            <a:xfrm>
              <a:off x="6780626" y="1206304"/>
              <a:ext cx="0" cy="4445391"/>
            </a:xfrm>
            <a:prstGeom prst="line">
              <a:avLst/>
            </a:prstGeom>
            <a:ln w="762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B7AADB76-ED52-434A-B14A-B78F613E946B}"/>
                </a:ext>
              </a:extLst>
            </p:cNvPr>
            <p:cNvCxnSpPr/>
            <p:nvPr/>
          </p:nvCxnSpPr>
          <p:spPr>
            <a:xfrm>
              <a:off x="4557929" y="1206304"/>
              <a:ext cx="0" cy="4445391"/>
            </a:xfrm>
            <a:prstGeom prst="line">
              <a:avLst/>
            </a:prstGeom>
            <a:ln w="762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BCEF33F5-D364-4A43-8B21-DFD84E013E3E}"/>
                </a:ext>
              </a:extLst>
            </p:cNvPr>
            <p:cNvCxnSpPr/>
            <p:nvPr/>
          </p:nvCxnSpPr>
          <p:spPr>
            <a:xfrm>
              <a:off x="6935371" y="1206304"/>
              <a:ext cx="0" cy="4445391"/>
            </a:xfrm>
            <a:prstGeom prst="line">
              <a:avLst/>
            </a:prstGeom>
            <a:ln w="762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2123AC76-EC4D-42A8-880C-085C40E258C0}"/>
                </a:ext>
              </a:extLst>
            </p:cNvPr>
            <p:cNvCxnSpPr/>
            <p:nvPr/>
          </p:nvCxnSpPr>
          <p:spPr>
            <a:xfrm>
              <a:off x="4656402" y="1206304"/>
              <a:ext cx="0" cy="4445391"/>
            </a:xfrm>
            <a:prstGeom prst="line">
              <a:avLst/>
            </a:prstGeom>
            <a:ln w="762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C36B3509-4132-4ADA-878B-808ED8B70D7A}"/>
              </a:ext>
            </a:extLst>
          </p:cNvPr>
          <p:cNvGrpSpPr/>
          <p:nvPr/>
        </p:nvGrpSpPr>
        <p:grpSpPr>
          <a:xfrm>
            <a:off x="2335237" y="2729346"/>
            <a:ext cx="6949440" cy="1288474"/>
            <a:chOff x="2335237" y="1206304"/>
            <a:chExt cx="6949440" cy="4543095"/>
          </a:xfrm>
        </p:grpSpPr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2B5915ED-7915-4ADD-9191-243355E93B2C}"/>
                </a:ext>
              </a:extLst>
            </p:cNvPr>
            <p:cNvCxnSpPr/>
            <p:nvPr/>
          </p:nvCxnSpPr>
          <p:spPr>
            <a:xfrm>
              <a:off x="3348111" y="1206304"/>
              <a:ext cx="0" cy="4445391"/>
            </a:xfrm>
            <a:prstGeom prst="line">
              <a:avLst/>
            </a:prstGeom>
            <a:ln w="762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96F87560-52BE-4116-8F7B-D77872182840}"/>
                </a:ext>
              </a:extLst>
            </p:cNvPr>
            <p:cNvCxnSpPr/>
            <p:nvPr/>
          </p:nvCxnSpPr>
          <p:spPr>
            <a:xfrm>
              <a:off x="6358597" y="1206304"/>
              <a:ext cx="0" cy="4445391"/>
            </a:xfrm>
            <a:prstGeom prst="line">
              <a:avLst/>
            </a:prstGeom>
            <a:ln w="762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14894EB6-715C-4CD5-A721-A7C117DE09BD}"/>
                </a:ext>
              </a:extLst>
            </p:cNvPr>
            <p:cNvSpPr/>
            <p:nvPr/>
          </p:nvSpPr>
          <p:spPr>
            <a:xfrm>
              <a:off x="2335237" y="1792507"/>
              <a:ext cx="6949440" cy="3956892"/>
            </a:xfrm>
            <a:prstGeom prst="rect">
              <a:avLst/>
            </a:prstGeom>
            <a:no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73814E41-5554-4AEE-80D2-2F35434E3D27}"/>
                </a:ext>
              </a:extLst>
            </p:cNvPr>
            <p:cNvCxnSpPr/>
            <p:nvPr/>
          </p:nvCxnSpPr>
          <p:spPr>
            <a:xfrm>
              <a:off x="4332847" y="1206304"/>
              <a:ext cx="0" cy="4445391"/>
            </a:xfrm>
            <a:prstGeom prst="line">
              <a:avLst/>
            </a:prstGeom>
            <a:ln w="762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1BB28601-E5CD-4476-9BCA-47EDFE01C640}"/>
                </a:ext>
              </a:extLst>
            </p:cNvPr>
            <p:cNvCxnSpPr/>
            <p:nvPr/>
          </p:nvCxnSpPr>
          <p:spPr>
            <a:xfrm>
              <a:off x="6780626" y="1206304"/>
              <a:ext cx="0" cy="4445391"/>
            </a:xfrm>
            <a:prstGeom prst="line">
              <a:avLst/>
            </a:prstGeom>
            <a:ln w="762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47984047-DB05-4FFD-ACF8-FD0BFD9B1E81}"/>
                </a:ext>
              </a:extLst>
            </p:cNvPr>
            <p:cNvCxnSpPr/>
            <p:nvPr/>
          </p:nvCxnSpPr>
          <p:spPr>
            <a:xfrm>
              <a:off x="4557929" y="1206304"/>
              <a:ext cx="0" cy="4445391"/>
            </a:xfrm>
            <a:prstGeom prst="line">
              <a:avLst/>
            </a:prstGeom>
            <a:ln w="762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9292B4B5-5514-4F0B-9AB0-6B44E2756697}"/>
                </a:ext>
              </a:extLst>
            </p:cNvPr>
            <p:cNvCxnSpPr/>
            <p:nvPr/>
          </p:nvCxnSpPr>
          <p:spPr>
            <a:xfrm>
              <a:off x="6935371" y="1206304"/>
              <a:ext cx="0" cy="4445391"/>
            </a:xfrm>
            <a:prstGeom prst="line">
              <a:avLst/>
            </a:prstGeom>
            <a:ln w="762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8B275ED4-E2A8-429F-A5B2-23E52F13E683}"/>
                </a:ext>
              </a:extLst>
            </p:cNvPr>
            <p:cNvCxnSpPr/>
            <p:nvPr/>
          </p:nvCxnSpPr>
          <p:spPr>
            <a:xfrm>
              <a:off x="4656402" y="1206304"/>
              <a:ext cx="0" cy="4445391"/>
            </a:xfrm>
            <a:prstGeom prst="line">
              <a:avLst/>
            </a:prstGeom>
            <a:ln w="762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D6DB3A94-206D-4C87-9C82-C1C2E358FFFA}"/>
              </a:ext>
            </a:extLst>
          </p:cNvPr>
          <p:cNvCxnSpPr>
            <a:cxnSpLocks/>
          </p:cNvCxnSpPr>
          <p:nvPr/>
        </p:nvCxnSpPr>
        <p:spPr>
          <a:xfrm>
            <a:off x="1717964" y="3442855"/>
            <a:ext cx="8603672" cy="0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9643661-6F1B-426D-8AC3-501A1BFD4A37}"/>
              </a:ext>
            </a:extLst>
          </p:cNvPr>
          <p:cNvSpPr txBox="1"/>
          <p:nvPr/>
        </p:nvSpPr>
        <p:spPr>
          <a:xfrm>
            <a:off x="11244943" y="6346371"/>
            <a:ext cx="947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座標</a:t>
            </a:r>
          </a:p>
        </p:txBody>
      </p:sp>
    </p:spTree>
    <p:extLst>
      <p:ext uri="{BB962C8B-B14F-4D97-AF65-F5344CB8AC3E}">
        <p14:creationId xmlns:p14="http://schemas.microsoft.com/office/powerpoint/2010/main" val="344232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00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00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D3EC4F64-7A9C-41C0-B593-08685F6C742B}"/>
              </a:ext>
            </a:extLst>
          </p:cNvPr>
          <p:cNvCxnSpPr>
            <a:cxnSpLocks/>
          </p:cNvCxnSpPr>
          <p:nvPr/>
        </p:nvCxnSpPr>
        <p:spPr>
          <a:xfrm>
            <a:off x="1717964" y="3442855"/>
            <a:ext cx="8603672" cy="0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99ACC81A-1CA3-4BC5-9C78-131DC55F7558}"/>
              </a:ext>
            </a:extLst>
          </p:cNvPr>
          <p:cNvCxnSpPr>
            <a:cxnSpLocks/>
          </p:cNvCxnSpPr>
          <p:nvPr/>
        </p:nvCxnSpPr>
        <p:spPr>
          <a:xfrm>
            <a:off x="3348111" y="3216931"/>
            <a:ext cx="0" cy="361703"/>
          </a:xfrm>
          <a:prstGeom prst="line">
            <a:avLst/>
          </a:prstGeom>
          <a:ln w="762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1A91AA10-271C-4904-8CC2-761E1836C703}"/>
              </a:ext>
            </a:extLst>
          </p:cNvPr>
          <p:cNvCxnSpPr>
            <a:cxnSpLocks/>
          </p:cNvCxnSpPr>
          <p:nvPr/>
        </p:nvCxnSpPr>
        <p:spPr>
          <a:xfrm>
            <a:off x="6358597" y="3216931"/>
            <a:ext cx="0" cy="361703"/>
          </a:xfrm>
          <a:prstGeom prst="line">
            <a:avLst/>
          </a:prstGeom>
          <a:ln w="762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AA53ED5-9E36-4DE4-8C53-F080E329CA93}"/>
              </a:ext>
            </a:extLst>
          </p:cNvPr>
          <p:cNvSpPr/>
          <p:nvPr/>
        </p:nvSpPr>
        <p:spPr>
          <a:xfrm>
            <a:off x="2335237" y="3213461"/>
            <a:ext cx="6949440" cy="361703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C42AD10E-A322-4DBD-852E-BFC4B175A2D1}"/>
              </a:ext>
            </a:extLst>
          </p:cNvPr>
          <p:cNvCxnSpPr>
            <a:cxnSpLocks/>
          </p:cNvCxnSpPr>
          <p:nvPr/>
        </p:nvCxnSpPr>
        <p:spPr>
          <a:xfrm>
            <a:off x="4332847" y="3216931"/>
            <a:ext cx="0" cy="361703"/>
          </a:xfrm>
          <a:prstGeom prst="line">
            <a:avLst/>
          </a:prstGeom>
          <a:ln w="762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A6FB3681-F294-42A6-A01C-45D787439B33}"/>
              </a:ext>
            </a:extLst>
          </p:cNvPr>
          <p:cNvCxnSpPr>
            <a:cxnSpLocks/>
          </p:cNvCxnSpPr>
          <p:nvPr/>
        </p:nvCxnSpPr>
        <p:spPr>
          <a:xfrm>
            <a:off x="6780626" y="3216931"/>
            <a:ext cx="0" cy="361703"/>
          </a:xfrm>
          <a:prstGeom prst="line">
            <a:avLst/>
          </a:prstGeom>
          <a:ln w="762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B7AADB76-ED52-434A-B14A-B78F613E946B}"/>
              </a:ext>
            </a:extLst>
          </p:cNvPr>
          <p:cNvCxnSpPr>
            <a:cxnSpLocks/>
          </p:cNvCxnSpPr>
          <p:nvPr/>
        </p:nvCxnSpPr>
        <p:spPr>
          <a:xfrm>
            <a:off x="4557929" y="3216931"/>
            <a:ext cx="0" cy="361703"/>
          </a:xfrm>
          <a:prstGeom prst="line">
            <a:avLst/>
          </a:prstGeom>
          <a:ln w="762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BCEF33F5-D364-4A43-8B21-DFD84E013E3E}"/>
              </a:ext>
            </a:extLst>
          </p:cNvPr>
          <p:cNvCxnSpPr>
            <a:cxnSpLocks/>
          </p:cNvCxnSpPr>
          <p:nvPr/>
        </p:nvCxnSpPr>
        <p:spPr>
          <a:xfrm>
            <a:off x="6935371" y="3216931"/>
            <a:ext cx="0" cy="361703"/>
          </a:xfrm>
          <a:prstGeom prst="line">
            <a:avLst/>
          </a:prstGeom>
          <a:ln w="762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2123AC76-EC4D-42A8-880C-085C40E258C0}"/>
              </a:ext>
            </a:extLst>
          </p:cNvPr>
          <p:cNvCxnSpPr>
            <a:cxnSpLocks/>
          </p:cNvCxnSpPr>
          <p:nvPr/>
        </p:nvCxnSpPr>
        <p:spPr>
          <a:xfrm>
            <a:off x="4656402" y="3216931"/>
            <a:ext cx="0" cy="361703"/>
          </a:xfrm>
          <a:prstGeom prst="line">
            <a:avLst/>
          </a:prstGeom>
          <a:ln w="762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37ABD628-52ED-4AC5-8994-1A4A6DE1C00E}"/>
              </a:ext>
            </a:extLst>
          </p:cNvPr>
          <p:cNvCxnSpPr>
            <a:cxnSpLocks/>
          </p:cNvCxnSpPr>
          <p:nvPr/>
        </p:nvCxnSpPr>
        <p:spPr>
          <a:xfrm>
            <a:off x="2342270" y="3216931"/>
            <a:ext cx="0" cy="361703"/>
          </a:xfrm>
          <a:prstGeom prst="line">
            <a:avLst/>
          </a:prstGeom>
          <a:ln w="762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892B5326-C8E1-47E7-B929-5839F7E20D32}"/>
              </a:ext>
            </a:extLst>
          </p:cNvPr>
          <p:cNvCxnSpPr>
            <a:cxnSpLocks/>
          </p:cNvCxnSpPr>
          <p:nvPr/>
        </p:nvCxnSpPr>
        <p:spPr>
          <a:xfrm>
            <a:off x="9299383" y="3216931"/>
            <a:ext cx="0" cy="361703"/>
          </a:xfrm>
          <a:prstGeom prst="line">
            <a:avLst/>
          </a:prstGeom>
          <a:ln w="762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0653F42A-8B6A-49F5-825E-B599234DE3A8}"/>
              </a:ext>
            </a:extLst>
          </p:cNvPr>
          <p:cNvSpPr txBox="1"/>
          <p:nvPr/>
        </p:nvSpPr>
        <p:spPr>
          <a:xfrm>
            <a:off x="11244943" y="6346371"/>
            <a:ext cx="947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課題１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C51D7BB7-5FEF-4D98-9288-E3D8DA6FDD8D}"/>
              </a:ext>
            </a:extLst>
          </p:cNvPr>
          <p:cNvCxnSpPr/>
          <p:nvPr/>
        </p:nvCxnSpPr>
        <p:spPr>
          <a:xfrm flipH="1">
            <a:off x="3348111" y="3420687"/>
            <a:ext cx="3018795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603263BC-8CFD-4997-8823-B8EB48EAE2FB}"/>
              </a:ext>
            </a:extLst>
          </p:cNvPr>
          <p:cNvGrpSpPr/>
          <p:nvPr/>
        </p:nvGrpSpPr>
        <p:grpSpPr>
          <a:xfrm>
            <a:off x="3348111" y="3420687"/>
            <a:ext cx="5951272" cy="0"/>
            <a:chOff x="3348111" y="3420687"/>
            <a:chExt cx="5951272" cy="0"/>
          </a:xfrm>
        </p:grpSpPr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F516BA4A-639F-469F-9EE3-B04A6CDF2CFD}"/>
                </a:ext>
              </a:extLst>
            </p:cNvPr>
            <p:cNvCxnSpPr/>
            <p:nvPr/>
          </p:nvCxnSpPr>
          <p:spPr>
            <a:xfrm>
              <a:off x="6358597" y="3420687"/>
              <a:ext cx="2940786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FCAEFD07-D584-430C-A5F7-B4D7399B6BF9}"/>
                </a:ext>
              </a:extLst>
            </p:cNvPr>
            <p:cNvCxnSpPr>
              <a:cxnSpLocks/>
            </p:cNvCxnSpPr>
            <p:nvPr/>
          </p:nvCxnSpPr>
          <p:spPr>
            <a:xfrm>
              <a:off x="3348111" y="3420687"/>
              <a:ext cx="3018795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633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nodeType="clickEffect">
                                  <p:stCondLst>
                                    <p:cond delay="200"/>
                                  </p:stCondLst>
                                  <p:childTnLst>
                                    <p:animRot by="-10800000">
                                      <p:cBhvr>
                                        <p:cTn id="35" dur="8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9" dur="9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AA53ED5-9E36-4DE4-8C53-F080E329CA93}"/>
              </a:ext>
            </a:extLst>
          </p:cNvPr>
          <p:cNvSpPr/>
          <p:nvPr/>
        </p:nvSpPr>
        <p:spPr>
          <a:xfrm>
            <a:off x="2335237" y="1206304"/>
            <a:ext cx="6949440" cy="4445391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BE86C88-BE1F-4F85-9EEE-B6DFF6C3BCEA}"/>
              </a:ext>
            </a:extLst>
          </p:cNvPr>
          <p:cNvSpPr txBox="1"/>
          <p:nvPr/>
        </p:nvSpPr>
        <p:spPr>
          <a:xfrm>
            <a:off x="469332" y="395908"/>
            <a:ext cx="9946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課題２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「直前２本の折線</a:t>
            </a:r>
            <a:r>
              <a:rPr lang="ja-JP" altLang="en-US" sz="2800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を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合わせて折る」を繰り返す</a:t>
            </a:r>
          </a:p>
        </p:txBody>
      </p:sp>
    </p:spTree>
    <p:extLst>
      <p:ext uri="{BB962C8B-B14F-4D97-AF65-F5344CB8AC3E}">
        <p14:creationId xmlns:p14="http://schemas.microsoft.com/office/powerpoint/2010/main" val="1266604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99ACC81A-1CA3-4BC5-9C78-131DC55F7558}"/>
              </a:ext>
            </a:extLst>
          </p:cNvPr>
          <p:cNvCxnSpPr/>
          <p:nvPr/>
        </p:nvCxnSpPr>
        <p:spPr>
          <a:xfrm>
            <a:off x="5809957" y="1206304"/>
            <a:ext cx="0" cy="4445391"/>
          </a:xfrm>
          <a:prstGeom prst="line">
            <a:avLst/>
          </a:prstGeom>
          <a:ln w="762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1A91AA10-271C-4904-8CC2-761E1836C703}"/>
              </a:ext>
            </a:extLst>
          </p:cNvPr>
          <p:cNvCxnSpPr/>
          <p:nvPr/>
        </p:nvCxnSpPr>
        <p:spPr>
          <a:xfrm>
            <a:off x="7551293" y="1206304"/>
            <a:ext cx="0" cy="4445391"/>
          </a:xfrm>
          <a:prstGeom prst="line">
            <a:avLst/>
          </a:prstGeom>
          <a:ln w="762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AA53ED5-9E36-4DE4-8C53-F080E329CA93}"/>
              </a:ext>
            </a:extLst>
          </p:cNvPr>
          <p:cNvSpPr/>
          <p:nvPr/>
        </p:nvSpPr>
        <p:spPr>
          <a:xfrm>
            <a:off x="2335237" y="1206304"/>
            <a:ext cx="6949440" cy="4445391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274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99ACC81A-1CA3-4BC5-9C78-131DC55F7558}"/>
              </a:ext>
            </a:extLst>
          </p:cNvPr>
          <p:cNvCxnSpPr/>
          <p:nvPr/>
        </p:nvCxnSpPr>
        <p:spPr>
          <a:xfrm>
            <a:off x="5805871" y="1206304"/>
            <a:ext cx="0" cy="4445391"/>
          </a:xfrm>
          <a:prstGeom prst="line">
            <a:avLst/>
          </a:prstGeom>
          <a:ln w="76200">
            <a:solidFill>
              <a:srgbClr val="FFC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1A91AA10-271C-4904-8CC2-761E1836C703}"/>
              </a:ext>
            </a:extLst>
          </p:cNvPr>
          <p:cNvCxnSpPr/>
          <p:nvPr/>
        </p:nvCxnSpPr>
        <p:spPr>
          <a:xfrm>
            <a:off x="7551895" y="1206304"/>
            <a:ext cx="0" cy="4445391"/>
          </a:xfrm>
          <a:prstGeom prst="line">
            <a:avLst/>
          </a:prstGeom>
          <a:ln w="76200">
            <a:solidFill>
              <a:srgbClr val="FFC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75623F5B-E15F-4BA7-94FB-F21D2108C997}"/>
              </a:ext>
            </a:extLst>
          </p:cNvPr>
          <p:cNvCxnSpPr/>
          <p:nvPr/>
        </p:nvCxnSpPr>
        <p:spPr>
          <a:xfrm>
            <a:off x="6679084" y="1206304"/>
            <a:ext cx="0" cy="4445391"/>
          </a:xfrm>
          <a:prstGeom prst="line">
            <a:avLst/>
          </a:prstGeom>
          <a:ln w="762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4E8B544D-862A-43E9-B8F3-0F19E7BB54E6}"/>
              </a:ext>
            </a:extLst>
          </p:cNvPr>
          <p:cNvCxnSpPr/>
          <p:nvPr/>
        </p:nvCxnSpPr>
        <p:spPr>
          <a:xfrm>
            <a:off x="7139038" y="1206304"/>
            <a:ext cx="0" cy="4445391"/>
          </a:xfrm>
          <a:prstGeom prst="line">
            <a:avLst/>
          </a:prstGeom>
          <a:ln w="762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AA53ED5-9E36-4DE4-8C53-F080E329CA93}"/>
              </a:ext>
            </a:extLst>
          </p:cNvPr>
          <p:cNvSpPr/>
          <p:nvPr/>
        </p:nvSpPr>
        <p:spPr>
          <a:xfrm>
            <a:off x="2335237" y="1206304"/>
            <a:ext cx="6949440" cy="4445391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538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